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62" r:id="rId4"/>
    <p:sldId id="258" r:id="rId5"/>
    <p:sldId id="259" r:id="rId6"/>
    <p:sldId id="263" r:id="rId7"/>
    <p:sldId id="260" r:id="rId8"/>
    <p:sldId id="261" r:id="rId9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hyperlink" Target="https://justcommit.org" TargetMode="External"/><Relationship Id="rId2" Type="http://schemas.openxmlformats.org/officeDocument/2006/relationships/hyperlink" Target="https://community.justcommit.org" TargetMode="External"/><Relationship Id="rId3" Type="http://schemas.openxmlformats.org/officeDocument/2006/relationships/hyperlink" Target="https://youtu.be/WXTghkZndqI?si=g0P9ir7wv4Xl5C5C" TargetMode="External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hyperlink" Target="https://youtu.be/q5mywwpjcvg?si=5_c2snzqajkiq4u3" TargetMode="External"/><Relationship Id="rId3" Type="http://schemas.openxmlformats.org/officeDocument/2006/relationships/slideLayout" Target="../slideLayouts/slideLayout9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hyperlink" Target="https://youtu.be/wlkrhou4uge?si=tnzxnasey4quxfoi" TargetMode="External"/><Relationship Id="rId3" Type="http://schemas.openxmlformats.org/officeDocument/2006/relationships/hyperlink" Target="https://youtu.be/9e5wuojuude?si=ts9goh31fl6gy67f" TargetMode="External"/><Relationship Id="rId4" Type="http://schemas.openxmlformats.org/officeDocument/2006/relationships/hyperlink" Target="https://youtube.com/shorts/ssq3llfrzm4?si=5pl-jkikps1o0uyx" TargetMode="External"/><Relationship Id="rId5" Type="http://schemas.openxmlformats.org/officeDocument/2006/relationships/hyperlink" Target="https://youtube.com/shorts/dpgugx1j2rw?si=hwtiyjyle_2vaeqk" TargetMode="External"/><Relationship Id="rId6" Type="http://schemas.openxmlformats.org/officeDocument/2006/relationships/hyperlink" Target="https://youtu.be/AecoLSeSNvg?si=F6tM9LsADD5DVsSN" TargetMode="External"/><Relationship Id="rId7" Type="http://schemas.openxmlformats.org/officeDocument/2006/relationships/slideLayout" Target="../slideLayouts/slideLayout9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://https://youtube.com/shorts/zWrVA8BGSqc?si=Qw69MLTLi8uLeKhh" TargetMode="External"/><Relationship Id="rId2" Type="http://schemas.openxmlformats.org/officeDocument/2006/relationships/hyperlink" Target="https://youtube.com/shorts/zwrva8bgsqc?si=qw69mltli8ulekhh" TargetMode="External"/><Relationship Id="rId3" Type="http://schemas.openxmlformats.org/officeDocument/2006/relationships/hyperlink" Target="https://youtube.com/shorts/xdl18zzhnra?si=53z53zexzy4blknu_s" TargetMode="External"/><Relationship Id="rId4" Type="http://schemas.openxmlformats.org/officeDocument/2006/relationships/hyperlink" Target="https://youtube.com/shorts/NkkxSqHKBVE?si=OQRvmKtMXZlPPG8Y" TargetMode="External"/><Relationship Id="rId5" Type="http://schemas.openxmlformats.org/officeDocument/2006/relationships/hyperlink" Target="https://youtu.be/0m8sbznxam0?si=z4gyr-dyao_0znhv" TargetMode="External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8" Type="http://schemas.openxmlformats.org/officeDocument/2006/relationships/slideLayout" Target="../slideLayouts/slideLayout9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hyperlink" Target="https://youtu.be/45ufvf-inw4?si=aydn3kfrtiqqpezd" TargetMode="External"/><Relationship Id="rId3" Type="http://schemas.openxmlformats.org/officeDocument/2006/relationships/slideLayout" Target="../slideLayouts/slideLayout9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hyperlink" Target="https://youtu.be/97rycf-b-so?si=gslwmmonjzwpluhz" TargetMode="External"/><Relationship Id="rId3" Type="http://schemas.openxmlformats.org/officeDocument/2006/relationships/hyperlink" Target="https://youtu.be/fjodrgtp83a?si=89qf1xfcbillily0" TargetMode="External"/><Relationship Id="rId4" Type="http://schemas.openxmlformats.org/officeDocument/2006/relationships/slideLayout" Target="../slideLayouts/slideLayout9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youtube.com/shorts/lmrhxdlnibk?si=rmmxjrhhej9x0xwd" TargetMode="External"/><Relationship Id="rId2" Type="http://schemas.openxmlformats.org/officeDocument/2006/relationships/hyperlink" Target="https://youtube.com/shorts/hw2j05dH8gg?si=RHi1r_7vDqw6qE9D" TargetMode="External"/><Relationship Id="rId3" Type="http://schemas.openxmlformats.org/officeDocument/2006/relationships/hyperlink" Target="https://youtube.com/shorts/onrp7y1jis8?si=hubxdwxmbs-txwd9" TargetMode="External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5000"/>
          </a:bodyPr>
          <a:p>
            <a:r>
              <a:rPr altLang="en-GB" lang="en-US"/>
              <a:t>J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T</a:t>
            </a:r>
            <a:br>
              <a:rPr altLang="en-GB" lang="en-US"/>
            </a:b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2</a:t>
            </a:r>
            <a:r>
              <a:rPr altLang="en-GB" lang="en-US"/>
              <a:t>0</a:t>
            </a:r>
            <a:r>
              <a:rPr altLang="en-GB" lang="en-US"/>
              <a:t>2</a:t>
            </a:r>
            <a:r>
              <a:rPr altLang="en-GB" lang="en-US"/>
              <a:t>3</a:t>
            </a:r>
            <a:r>
              <a:rPr altLang="en-GB" lang="en-US"/>
              <a:t>-</a:t>
            </a:r>
            <a:r>
              <a:rPr altLang="en-GB" lang="en-US"/>
              <a:t>2</a:t>
            </a:r>
            <a:r>
              <a:rPr altLang="en-GB" lang="en-US"/>
              <a:t>0</a:t>
            </a:r>
            <a:r>
              <a:rPr altLang="en-GB" lang="en-US"/>
              <a:t>2</a:t>
            </a:r>
            <a:r>
              <a:rPr altLang="en-GB" lang="en-US"/>
              <a:t>4</a:t>
            </a:r>
            <a:endParaRPr altLang="zh-CN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26283" y="3602038"/>
            <a:ext cx="9087030" cy="3300192"/>
          </a:xfrm>
        </p:spPr>
        <p:txBody>
          <a:bodyPr>
            <a:normAutofit/>
          </a:bodyPr>
          <a:p>
            <a:r>
              <a:rPr altLang="en-GB" b="1" lang="en-US"/>
              <a:t>W</a:t>
            </a:r>
            <a:r>
              <a:rPr altLang="en-GB" b="1" lang="en-US"/>
              <a:t>E</a:t>
            </a:r>
            <a:r>
              <a:rPr altLang="en-GB" b="1" lang="en-US"/>
              <a:t>B</a:t>
            </a:r>
            <a:r>
              <a:rPr altLang="en-GB" b="1" lang="en-US"/>
              <a:t>S</a:t>
            </a:r>
            <a:r>
              <a:rPr altLang="en-GB" b="1" lang="en-US"/>
              <a:t>I</a:t>
            </a:r>
            <a:r>
              <a:rPr altLang="en-GB" b="1" lang="en-US"/>
              <a:t>T</a:t>
            </a:r>
            <a:r>
              <a:rPr altLang="en-GB" b="1" lang="en-US"/>
              <a:t>E</a:t>
            </a:r>
            <a:r>
              <a:rPr altLang="en-GB" lang="en-US"/>
              <a:t>:</a:t>
            </a:r>
            <a:r>
              <a:rPr altLang="en-GB" lang="en-US"/>
              <a:t> </a:t>
            </a:r>
            <a:r>
              <a:rPr altLang="en-GB" lang="en-US">
                <a:hlinkClick r:id="rId1"/>
              </a:rPr>
              <a:t>ht</a:t>
            </a:r>
            <a:r>
              <a:rPr altLang="en-GB" lang="en-US">
                <a:hlinkClick r:id="rId1"/>
              </a:rPr>
              <a:t>t</a:t>
            </a:r>
            <a:r>
              <a:rPr altLang="en-GB" lang="en-US">
                <a:hlinkClick r:id="rId1"/>
              </a:rPr>
              <a:t>ps</a:t>
            </a:r>
            <a:r>
              <a:rPr altLang="en-GB" lang="en-US">
                <a:hlinkClick r:id="rId1"/>
              </a:rPr>
              <a:t>:</a:t>
            </a:r>
            <a:r>
              <a:rPr altLang="en-GB" lang="en-US">
                <a:hlinkClick r:id="rId1"/>
              </a:rPr>
              <a:t>/</a:t>
            </a:r>
            <a:r>
              <a:rPr altLang="en-GB" lang="en-US">
                <a:hlinkClick r:id="rId1"/>
              </a:rPr>
              <a:t>/</a:t>
            </a:r>
            <a:r>
              <a:rPr altLang="en-GB" lang="en-US">
                <a:hlinkClick r:id="rId1"/>
              </a:rPr>
              <a:t>j</a:t>
            </a:r>
            <a:r>
              <a:rPr altLang="en-GB" lang="en-US">
                <a:hlinkClick r:id="rId1"/>
              </a:rPr>
              <a:t>u</a:t>
            </a:r>
            <a:r>
              <a:rPr altLang="en-GB" lang="en-US">
                <a:hlinkClick r:id="rId1"/>
              </a:rPr>
              <a:t>s</a:t>
            </a:r>
            <a:r>
              <a:rPr altLang="en-GB" lang="en-US">
                <a:hlinkClick r:id="rId1"/>
              </a:rPr>
              <a:t>t</a:t>
            </a:r>
            <a:r>
              <a:rPr altLang="en-GB" lang="en-US">
                <a:hlinkClick r:id="rId1"/>
              </a:rPr>
              <a:t>c</a:t>
            </a:r>
            <a:r>
              <a:rPr altLang="en-GB" lang="en-US">
                <a:hlinkClick r:id="rId1"/>
              </a:rPr>
              <a:t>o</a:t>
            </a:r>
            <a:r>
              <a:rPr altLang="en-GB" lang="en-US">
                <a:hlinkClick r:id="rId1"/>
              </a:rPr>
              <a:t>mmit.org</a:t>
            </a:r>
            <a:endParaRPr altLang="zh-CN" lang="en-US"/>
          </a:p>
          <a:p>
            <a:r>
              <a:rPr altLang="en-GB" lang="en-US"/>
              <a:t> </a:t>
            </a:r>
            <a:r>
              <a:rPr altLang="en-GB" b="1" lang="en-US"/>
              <a:t>E-L</a:t>
            </a:r>
            <a:r>
              <a:rPr altLang="en-GB" b="1" lang="en-US"/>
              <a:t>E</a:t>
            </a:r>
            <a:r>
              <a:rPr altLang="en-GB" b="1" lang="en-US"/>
              <a:t>A</a:t>
            </a:r>
            <a:r>
              <a:rPr altLang="en-GB" b="1" lang="en-US"/>
              <a:t>R</a:t>
            </a:r>
            <a:r>
              <a:rPr altLang="en-GB" b="1" lang="en-US"/>
              <a:t>N</a:t>
            </a:r>
            <a:r>
              <a:rPr altLang="en-GB" b="1" lang="en-US"/>
              <a:t>I</a:t>
            </a:r>
            <a:r>
              <a:rPr altLang="en-GB" b="1" lang="en-US"/>
              <a:t>N</a:t>
            </a:r>
            <a:r>
              <a:rPr altLang="en-GB" b="1" lang="en-US"/>
              <a:t>G</a:t>
            </a:r>
            <a:r>
              <a:rPr altLang="en-GB" b="1" lang="en-US"/>
              <a:t> </a:t>
            </a:r>
            <a:r>
              <a:rPr altLang="en-GB" b="1" lang="en-US"/>
              <a:t>P</a:t>
            </a:r>
            <a:r>
              <a:rPr altLang="en-GB" b="1" lang="en-US"/>
              <a:t>L</a:t>
            </a:r>
            <a:r>
              <a:rPr altLang="en-GB" b="1" lang="en-US"/>
              <a:t>A</a:t>
            </a:r>
            <a:r>
              <a:rPr altLang="en-GB" b="1" lang="en-US"/>
              <a:t>T</a:t>
            </a:r>
            <a:r>
              <a:rPr altLang="en-GB" b="1" lang="en-US"/>
              <a:t>F</a:t>
            </a:r>
            <a:r>
              <a:rPr altLang="en-GB" b="1" lang="en-US"/>
              <a:t>O</a:t>
            </a:r>
            <a:r>
              <a:rPr altLang="en-GB" b="1" lang="en-US"/>
              <a:t>R</a:t>
            </a:r>
            <a:r>
              <a:rPr altLang="en-GB" b="1" lang="en-US"/>
              <a:t>M</a:t>
            </a:r>
            <a:r>
              <a:rPr altLang="en-GB" lang="en-US"/>
              <a:t>:</a:t>
            </a:r>
            <a:endParaRPr altLang="zh-CN" lang="en-US"/>
          </a:p>
          <a:p>
            <a:r>
              <a:rPr altLang="en-GB" lang="en-US"/>
              <a:t> </a:t>
            </a:r>
            <a:r>
              <a:rPr altLang="en-GB" lang="en-US">
                <a:hlinkClick r:id="rId2"/>
              </a:rPr>
              <a:t>h</a:t>
            </a:r>
            <a:r>
              <a:rPr altLang="en-GB" sz="2400" lang="en-US">
                <a:hlinkClick r:id="rId2"/>
              </a:rPr>
              <a:t>t</a:t>
            </a:r>
            <a:r>
              <a:rPr altLang="en-GB" sz="2400" lang="en-US">
                <a:hlinkClick r:id="rId2"/>
              </a:rPr>
              <a:t>t</a:t>
            </a:r>
            <a:r>
              <a:rPr altLang="en-GB" sz="2400" lang="en-US">
                <a:hlinkClick r:id="rId2"/>
              </a:rPr>
              <a:t>ps</a:t>
            </a:r>
            <a:r>
              <a:rPr altLang="en-GB" sz="2400" lang="en-US">
                <a:hlinkClick r:id="rId2"/>
              </a:rPr>
              <a:t>:</a:t>
            </a:r>
            <a:r>
              <a:rPr altLang="en-GB" sz="2400" lang="en-US">
                <a:hlinkClick r:id="rId2"/>
              </a:rPr>
              <a:t>/</a:t>
            </a:r>
            <a:r>
              <a:rPr altLang="en-GB" sz="2400" lang="en-US">
                <a:hlinkClick r:id="rId2"/>
              </a:rPr>
              <a:t>/</a:t>
            </a:r>
            <a:r>
              <a:rPr altLang="en-GB" sz="2400" lang="en-US">
                <a:hlinkClick r:id="rId2"/>
              </a:rPr>
              <a:t>c</a:t>
            </a:r>
            <a:r>
              <a:rPr altLang="en-GB" sz="2400" lang="en-US">
                <a:hlinkClick r:id="rId2"/>
              </a:rPr>
              <a:t>o</a:t>
            </a:r>
            <a:r>
              <a:rPr altLang="en-GB" sz="2400" lang="en-US">
                <a:hlinkClick r:id="rId2"/>
              </a:rPr>
              <a:t>m</a:t>
            </a:r>
            <a:r>
              <a:rPr altLang="en-GB" sz="2400" lang="en-US">
                <a:hlinkClick r:id="rId2"/>
              </a:rPr>
              <a:t>m</a:t>
            </a:r>
            <a:r>
              <a:rPr altLang="en-GB" sz="2400" lang="en-US">
                <a:hlinkClick r:id="rId2"/>
              </a:rPr>
              <a:t>u</a:t>
            </a:r>
            <a:r>
              <a:rPr altLang="en-GB" sz="2400" lang="en-US">
                <a:hlinkClick r:id="rId2"/>
              </a:rPr>
              <a:t>n</a:t>
            </a:r>
            <a:r>
              <a:rPr altLang="en-GB" sz="2400" lang="en-US">
                <a:hlinkClick r:id="rId2"/>
              </a:rPr>
              <a:t>i</a:t>
            </a:r>
            <a:r>
              <a:rPr altLang="en-GB" sz="2400" lang="en-US">
                <a:hlinkClick r:id="rId2"/>
              </a:rPr>
              <a:t>t</a:t>
            </a:r>
            <a:r>
              <a:rPr altLang="en-GB" sz="2400" lang="en-US">
                <a:hlinkClick r:id="rId2"/>
              </a:rPr>
              <a:t>y</a:t>
            </a:r>
            <a:r>
              <a:rPr altLang="en-GB" sz="2400" lang="en-US">
                <a:hlinkClick r:id="rId2"/>
              </a:rPr>
              <a:t>.</a:t>
            </a:r>
            <a:r>
              <a:rPr altLang="en-GB" sz="2400" lang="en-US">
                <a:hlinkClick r:id="rId2"/>
              </a:rPr>
              <a:t>j</a:t>
            </a:r>
            <a:r>
              <a:rPr altLang="en-GB" sz="2400" lang="en-US">
                <a:hlinkClick r:id="rId2"/>
              </a:rPr>
              <a:t>u</a:t>
            </a:r>
            <a:r>
              <a:rPr altLang="en-GB" sz="2400" lang="en-US">
                <a:hlinkClick r:id="rId2"/>
              </a:rPr>
              <a:t>s</a:t>
            </a:r>
            <a:r>
              <a:rPr altLang="en-GB" sz="2400" lang="en-US">
                <a:hlinkClick r:id="rId2"/>
              </a:rPr>
              <a:t>t</a:t>
            </a:r>
            <a:r>
              <a:rPr altLang="en-GB" sz="2400" lang="en-US">
                <a:hlinkClick r:id="rId2"/>
              </a:rPr>
              <a:t>c</a:t>
            </a:r>
            <a:r>
              <a:rPr altLang="en-GB" sz="2400" lang="en-US">
                <a:hlinkClick r:id="rId2"/>
              </a:rPr>
              <a:t>o</a:t>
            </a:r>
            <a:r>
              <a:rPr altLang="en-GB" sz="2400" lang="en-US">
                <a:hlinkClick r:id="rId2"/>
              </a:rPr>
              <a:t>mmit.org</a:t>
            </a:r>
            <a:endParaRPr altLang="zh-CN" lang="en-US"/>
          </a:p>
          <a:p>
            <a:r>
              <a:rPr altLang="en-GB" b="1" sz="2400" lang="en-US"/>
              <a:t>I</a:t>
            </a:r>
            <a:r>
              <a:rPr altLang="en-GB" b="1" sz="2400" lang="en-US"/>
              <a:t>N</a:t>
            </a:r>
            <a:r>
              <a:rPr altLang="en-GB" b="1" sz="2400" lang="en-US"/>
              <a:t>S</a:t>
            </a:r>
            <a:r>
              <a:rPr altLang="en-GB" b="1" sz="2400" lang="en-US"/>
              <a:t>T</a:t>
            </a:r>
            <a:r>
              <a:rPr altLang="en-GB" b="1" sz="2400" lang="en-US"/>
              <a:t>A</a:t>
            </a:r>
            <a:r>
              <a:rPr altLang="en-GB" b="1" sz="2400" lang="en-US"/>
              <a:t>G</a:t>
            </a:r>
            <a:r>
              <a:rPr altLang="en-GB" b="1" sz="2400" lang="en-US"/>
              <a:t>R</a:t>
            </a:r>
            <a:r>
              <a:rPr altLang="en-GB" b="1" sz="2400" lang="en-US"/>
              <a:t>A</a:t>
            </a:r>
            <a:r>
              <a:rPr altLang="en-GB" b="1" sz="2400" lang="en-US"/>
              <a:t>M</a:t>
            </a:r>
            <a:r>
              <a:rPr altLang="en-GB" sz="2400" lang="en-US"/>
              <a:t>:</a:t>
            </a:r>
            <a:r>
              <a:rPr altLang="en-GB" sz="2400" lang="en-US"/>
              <a:t> </a:t>
            </a:r>
            <a:r>
              <a:rPr altLang="en-GB" sz="2400" lang="en-US"/>
              <a:t>instagram.com/</a:t>
            </a:r>
            <a:r>
              <a:rPr altLang="en-GB" sz="2400" lang="en-US"/>
              <a:t>jjustcommit</a:t>
            </a:r>
            <a:endParaRPr altLang="zh-CN" lang="en-US"/>
          </a:p>
          <a:p>
            <a:r>
              <a:rPr altLang="en-GB" sz="2400" lang="en-US"/>
              <a:t>A</a:t>
            </a:r>
            <a:r>
              <a:rPr altLang="en-GB" sz="2400" lang="en-US"/>
              <a:t>B</a:t>
            </a:r>
            <a:r>
              <a:rPr altLang="en-GB" sz="2400" lang="en-US"/>
              <a:t>O</a:t>
            </a:r>
            <a:r>
              <a:rPr altLang="en-GB" sz="2400" lang="en-US"/>
              <a:t>U</a:t>
            </a:r>
            <a:r>
              <a:rPr altLang="en-GB" sz="2400" lang="en-US"/>
              <a:t>T</a:t>
            </a:r>
            <a:r>
              <a:rPr altLang="en-GB" sz="2400" lang="en-US"/>
              <a:t> </a:t>
            </a:r>
            <a:r>
              <a:rPr altLang="en-GB" sz="2400" lang="en-US"/>
              <a:t>U</a:t>
            </a:r>
            <a:r>
              <a:rPr altLang="en-GB" sz="2400" lang="en-US"/>
              <a:t>S</a:t>
            </a:r>
            <a:r>
              <a:rPr altLang="en-GB" sz="2400" lang="en-US"/>
              <a:t>:</a:t>
            </a:r>
            <a:r>
              <a:rPr altLang="en-GB" sz="2400" lang="en-US"/>
              <a:t> </a:t>
            </a:r>
            <a:r>
              <a:rPr altLang="en-GB" sz="2400" lang="en-US">
                <a:hlinkClick r:id="rId3"/>
              </a:rPr>
              <a:t>https://youtu.be/WXTghkZndqI?si=g0P9ir7wv4Xl5C5C</a:t>
            </a:r>
            <a:r>
              <a:rPr altLang="en-GB" sz="2400" lang="en-US">
                <a:hlinkClick r:id="rId3"/>
              </a:rPr>
              <a:t> </a:t>
            </a:r>
            <a:r>
              <a:rPr altLang="en-GB" lang="en-US"/>
              <a:t>NB</a:t>
            </a:r>
            <a:r>
              <a:rPr altLang="en-GB" lang="en-US"/>
              <a:t>: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O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W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K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V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U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T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THEF</a:t>
            </a:r>
            <a:r>
              <a:rPr altLang="en-GB" lang="en-US"/>
              <a:t>T</a:t>
            </a:r>
            <a:endParaRPr altLang="zh-CN" lang="en-US"/>
          </a:p>
          <a:p>
            <a:endParaRPr altLang="en-US" lang="zh-CN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0">
            <a:off x="2849379" y="0"/>
            <a:ext cx="2953756" cy="1391674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A</a:t>
            </a:r>
            <a:r>
              <a:rPr altLang="en-GB" lang="en-US"/>
              <a:t>I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I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X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U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P</a:t>
            </a:r>
            <a:r>
              <a:rPr altLang="en-GB" lang="en-US"/>
              <a:t>P</a:t>
            </a:r>
            <a:endParaRPr lang="en-GB"/>
          </a:p>
        </p:txBody>
      </p:sp>
      <p:pic>
        <p:nvPicPr>
          <p:cNvPr id="2097158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26312" b="26312"/>
          <a:stretch>
            <a:fillRect/>
          </a:stretch>
        </p:blipFill>
        <p:spPr>
          <a:xfrm>
            <a:off x="3887391" y="395547"/>
            <a:ext cx="3839537" cy="5908962"/>
          </a:xfrm>
        </p:spPr>
      </p:pic>
      <p:sp>
        <p:nvSpPr>
          <p:cNvPr id="1048661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k</a:t>
            </a:r>
            <a:r>
              <a:rPr altLang="en-GB" lang="en-US"/>
              <a:t>:</a:t>
            </a:r>
            <a:r>
              <a:rPr altLang="en-GB" lang="en-US"/>
              <a:t> </a:t>
            </a:r>
            <a:endParaRPr lang="en-GB"/>
          </a:p>
          <a:p>
            <a:r>
              <a:rPr altLang="en-GB" lang="en-US">
                <a:hlinkClick r:id="rId2"/>
              </a:rPr>
              <a:t>https://youtu.be/Q5myWwPJcVg?si=5_C2SNzqAjkiQ4U3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070068"/>
          </a:xfrm>
        </p:spPr>
        <p:txBody>
          <a:bodyPr>
            <a:normAutofit/>
          </a:bodyPr>
          <a:p>
            <a:r>
              <a:rPr altLang="en-GB" lang="en-US"/>
              <a:t>G</a:t>
            </a:r>
            <a:r>
              <a:rPr altLang="en-GB" lang="en-US"/>
              <a:t>I</a:t>
            </a:r>
            <a:r>
              <a:rPr altLang="en-GB" lang="en-US"/>
              <a:t>R</a:t>
            </a:r>
            <a:r>
              <a:rPr altLang="en-GB" lang="en-US"/>
              <a:t>L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N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O</a:t>
            </a:r>
            <a:r>
              <a:rPr altLang="en-GB" lang="en-US"/>
              <a:t>G</a:t>
            </a:r>
            <a:r>
              <a:rPr altLang="en-GB" lang="en-US"/>
              <a:t>Y</a:t>
            </a:r>
            <a:endParaRPr lang="en-GB"/>
          </a:p>
        </p:txBody>
      </p:sp>
      <p:pic>
        <p:nvPicPr>
          <p:cNvPr id="2097153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10556" b="10556"/>
          <a:stretch>
            <a:fillRect/>
          </a:stretch>
        </p:blipFill>
        <p:spPr/>
      </p:pic>
      <p:sp>
        <p:nvSpPr>
          <p:cNvPr id="1048649" name=""/>
          <p:cNvSpPr>
            <a:spLocks noGrp="1"/>
          </p:cNvSpPr>
          <p:nvPr>
            <p:ph type="body" sz="half" idx="2"/>
          </p:nvPr>
        </p:nvSpPr>
        <p:spPr>
          <a:xfrm>
            <a:off x="621222" y="1447746"/>
            <a:ext cx="2979348" cy="4895333"/>
          </a:xfrm>
        </p:spPr>
        <p:txBody>
          <a:bodyPr>
            <a:normAutofit/>
          </a:bodyPr>
          <a:p>
            <a:r>
              <a:rPr altLang="en-GB" b="1" lang="en-US">
                <a:solidFill>
                  <a:srgbClr val="65FF65"/>
                </a:solidFill>
              </a:rPr>
              <a:t>C</a:t>
            </a:r>
            <a:r>
              <a:rPr altLang="en-GB" b="1" lang="en-US">
                <a:solidFill>
                  <a:srgbClr val="65FF65"/>
                </a:solidFill>
              </a:rPr>
              <a:t>O</a:t>
            </a:r>
            <a:r>
              <a:rPr altLang="en-GB" b="1" lang="en-US">
                <a:solidFill>
                  <a:srgbClr val="65FF65"/>
                </a:solidFill>
              </a:rPr>
              <a:t>D</a:t>
            </a:r>
            <a:r>
              <a:rPr altLang="en-GB" b="1" lang="en-US">
                <a:solidFill>
                  <a:srgbClr val="65FF65"/>
                </a:solidFill>
              </a:rPr>
              <a:t>I</a:t>
            </a:r>
            <a:r>
              <a:rPr altLang="en-GB" b="1" lang="en-US">
                <a:solidFill>
                  <a:srgbClr val="65FF65"/>
                </a:solidFill>
              </a:rPr>
              <a:t>N</a:t>
            </a:r>
            <a:r>
              <a:rPr altLang="en-GB" b="1" lang="en-US">
                <a:solidFill>
                  <a:srgbClr val="65FF65"/>
                </a:solidFill>
              </a:rPr>
              <a:t>G</a:t>
            </a:r>
            <a:r>
              <a:rPr altLang="en-GB" b="1" lang="en-US">
                <a:solidFill>
                  <a:srgbClr val="65FF65"/>
                </a:solidFill>
              </a:rPr>
              <a:t> </a:t>
            </a:r>
            <a:r>
              <a:rPr altLang="en-GB" b="1" lang="en-US">
                <a:solidFill>
                  <a:srgbClr val="65FF65"/>
                </a:solidFill>
              </a:rPr>
              <a:t>C</a:t>
            </a:r>
            <a:r>
              <a:rPr altLang="en-GB" b="1" lang="en-US">
                <a:solidFill>
                  <a:srgbClr val="65FF65"/>
                </a:solidFill>
              </a:rPr>
              <a:t>L</a:t>
            </a:r>
            <a:r>
              <a:rPr altLang="en-GB" b="1" lang="en-US">
                <a:solidFill>
                  <a:srgbClr val="65FF65"/>
                </a:solidFill>
              </a:rPr>
              <a:t>A</a:t>
            </a:r>
            <a:r>
              <a:rPr altLang="en-GB" b="1" lang="en-US">
                <a:solidFill>
                  <a:srgbClr val="65FF65"/>
                </a:solidFill>
              </a:rPr>
              <a:t>S</a:t>
            </a:r>
            <a:r>
              <a:rPr altLang="en-GB" b="1" lang="en-US">
                <a:solidFill>
                  <a:srgbClr val="65FF65"/>
                </a:solidFill>
              </a:rPr>
              <a:t>S</a:t>
            </a:r>
            <a:r>
              <a:rPr altLang="en-GB" b="1" lang="en-US">
                <a:solidFill>
                  <a:srgbClr val="65FF65"/>
                </a:solidFill>
              </a:rPr>
              <a:t>E</a:t>
            </a:r>
            <a:r>
              <a:rPr altLang="en-GB" b="1" lang="en-US">
                <a:solidFill>
                  <a:srgbClr val="65FF65"/>
                </a:solidFill>
              </a:rPr>
              <a:t>S</a:t>
            </a:r>
            <a:r>
              <a:rPr altLang="en-GB" b="1" lang="en-US">
                <a:solidFill>
                  <a:srgbClr val="65FF65"/>
                </a:solidFill>
              </a:rPr>
              <a:t> </a:t>
            </a:r>
            <a:r>
              <a:rPr altLang="en-GB" b="1" lang="en-US">
                <a:solidFill>
                  <a:srgbClr val="65FF65"/>
                </a:solidFill>
              </a:rPr>
              <a:t>V</a:t>
            </a:r>
            <a:r>
              <a:rPr altLang="en-GB" b="1" lang="en-US">
                <a:solidFill>
                  <a:srgbClr val="65FF65"/>
                </a:solidFill>
              </a:rPr>
              <a:t>I</a:t>
            </a:r>
            <a:r>
              <a:rPr altLang="en-GB" b="1" lang="en-US">
                <a:solidFill>
                  <a:srgbClr val="65FF65"/>
                </a:solidFill>
              </a:rPr>
              <a:t>D</a:t>
            </a:r>
            <a:r>
              <a:rPr altLang="en-GB" b="1" lang="en-US">
                <a:solidFill>
                  <a:srgbClr val="65FF65"/>
                </a:solidFill>
              </a:rPr>
              <a:t>E</a:t>
            </a:r>
            <a:r>
              <a:rPr altLang="en-GB" b="1" lang="en-US">
                <a:solidFill>
                  <a:srgbClr val="65FF65"/>
                </a:solidFill>
              </a:rPr>
              <a:t>O</a:t>
            </a:r>
            <a:r>
              <a:rPr altLang="en-GB" b="1" lang="en-US">
                <a:solidFill>
                  <a:srgbClr val="65FF65"/>
                </a:solidFill>
              </a:rPr>
              <a:t> </a:t>
            </a:r>
            <a:r>
              <a:rPr altLang="en-GB" b="1" lang="en-US">
                <a:solidFill>
                  <a:srgbClr val="65FF65"/>
                </a:solidFill>
              </a:rPr>
              <a:t>L</a:t>
            </a:r>
            <a:r>
              <a:rPr altLang="en-GB" b="1" lang="en-US">
                <a:solidFill>
                  <a:srgbClr val="65FF65"/>
                </a:solidFill>
              </a:rPr>
              <a:t>I</a:t>
            </a:r>
            <a:r>
              <a:rPr altLang="en-GB" b="1" lang="en-US">
                <a:solidFill>
                  <a:srgbClr val="65FF65"/>
                </a:solidFill>
              </a:rPr>
              <a:t>N</a:t>
            </a:r>
            <a:r>
              <a:rPr altLang="en-GB" b="1" lang="en-US">
                <a:solidFill>
                  <a:srgbClr val="65FF65"/>
                </a:solidFill>
              </a:rPr>
              <a:t>K</a:t>
            </a:r>
            <a:r>
              <a:rPr altLang="en-GB" b="1" lang="en-US">
                <a:solidFill>
                  <a:srgbClr val="65FF65"/>
                </a:solidFill>
              </a:rPr>
              <a:t>S</a:t>
            </a:r>
            <a:r>
              <a:rPr altLang="en-GB" b="1" lang="en-US">
                <a:solidFill>
                  <a:srgbClr val="65FF65"/>
                </a:solidFill>
              </a:rPr>
              <a:t> </a:t>
            </a:r>
            <a:endParaRPr b="1" lang="en-GB">
              <a:solidFill>
                <a:srgbClr val="65FF65"/>
              </a:solidFill>
            </a:endParaRPr>
          </a:p>
          <a:p>
            <a:r>
              <a:rPr lang="en-GB">
                <a:hlinkClick r:id="rId2"/>
              </a:rPr>
              <a:t>https://youtu.be/wlkRhoU4ugE?si=tnzxnASEy4QUxFOi</a:t>
            </a:r>
            <a:endParaRPr lang="en-GB"/>
          </a:p>
          <a:p>
            <a:endParaRPr lang="en-GB"/>
          </a:p>
          <a:p>
            <a:r>
              <a:rPr lang="en-GB">
                <a:hlinkClick r:id="rId3"/>
              </a:rPr>
              <a:t>https://youtu.be/9E5wUOjuUdE?si=tS9gOh31fL6gy67f</a:t>
            </a:r>
            <a:endParaRPr lang="en-GB"/>
          </a:p>
          <a:p>
            <a:endParaRPr lang="en-GB"/>
          </a:p>
          <a:p>
            <a:r>
              <a:rPr altLang="en-GB" lang="en-US">
                <a:hlinkClick r:id="rId4"/>
              </a:rPr>
              <a:t>https://youtube.com/shorts/sSQ3lLFRzm4?si=5Pl-JkiKPS1o0UyX</a:t>
            </a:r>
            <a:endParaRPr lang="en-GB"/>
          </a:p>
          <a:p>
            <a:endParaRPr lang="en-GB"/>
          </a:p>
          <a:p>
            <a:r>
              <a:rPr altLang="en-GB" b="1" lang="en-US"/>
              <a:t>C</a:t>
            </a:r>
            <a:r>
              <a:rPr altLang="en-GB" b="1" lang="en-US"/>
              <a:t>R</a:t>
            </a:r>
            <a:r>
              <a:rPr altLang="en-GB" b="1" lang="en-US"/>
              <a:t>E</a:t>
            </a:r>
            <a:r>
              <a:rPr altLang="en-GB" b="1" lang="en-US"/>
              <a:t>A</a:t>
            </a:r>
            <a:r>
              <a:rPr altLang="en-GB" b="1" lang="en-US"/>
              <a:t>T</a:t>
            </a:r>
            <a:r>
              <a:rPr altLang="en-GB" b="1" lang="en-US"/>
              <a:t>I</a:t>
            </a:r>
            <a:r>
              <a:rPr altLang="en-GB" b="1" lang="en-US"/>
              <a:t>N</a:t>
            </a:r>
            <a:r>
              <a:rPr altLang="en-GB" b="1" lang="en-US"/>
              <a:t>G</a:t>
            </a:r>
            <a:r>
              <a:rPr altLang="en-GB" b="1" lang="en-US"/>
              <a:t> </a:t>
            </a:r>
            <a:r>
              <a:rPr altLang="en-GB" b="1" lang="en-US"/>
              <a:t>B</a:t>
            </a:r>
            <a:r>
              <a:rPr altLang="en-GB" b="1" lang="en-US"/>
              <a:t>R</a:t>
            </a:r>
            <a:r>
              <a:rPr altLang="en-GB" b="1" lang="en-US"/>
              <a:t>O</a:t>
            </a:r>
            <a:r>
              <a:rPr altLang="en-GB" b="1" lang="en-US"/>
              <a:t>W</a:t>
            </a:r>
            <a:r>
              <a:rPr altLang="en-GB" b="1" lang="en-US"/>
              <a:t>S</a:t>
            </a:r>
            <a:r>
              <a:rPr altLang="en-GB" b="1" lang="en-US"/>
              <a:t>E</a:t>
            </a:r>
            <a:r>
              <a:rPr altLang="en-GB" b="1" lang="en-US"/>
              <a:t>R</a:t>
            </a:r>
            <a:r>
              <a:rPr altLang="en-GB" b="1" lang="en-US"/>
              <a:t>:</a:t>
            </a:r>
            <a:r>
              <a:rPr altLang="en-GB" b="1" lang="en-US"/>
              <a:t> </a:t>
            </a:r>
            <a:r>
              <a:rPr altLang="en-GB" lang="en-US"/>
              <a:t> </a:t>
            </a:r>
            <a:endParaRPr lang="en-GB"/>
          </a:p>
          <a:p>
            <a:r>
              <a:rPr lang="en-GB">
                <a:hlinkClick r:id="rId5"/>
              </a:rPr>
              <a:t>https://youtube.com/shorts/DPGugX1j2Rw?si=HwtIyJYLe_2VAeQk</a:t>
            </a:r>
            <a:endParaRPr lang="en-GB"/>
          </a:p>
          <a:p>
            <a:r>
              <a:rPr altLang="en-GB" b="1" lang="en-US"/>
              <a:t>I</a:t>
            </a:r>
            <a:r>
              <a:rPr altLang="en-GB" b="1" lang="en-US"/>
              <a:t>C</a:t>
            </a:r>
            <a:r>
              <a:rPr altLang="en-GB" b="1" lang="en-US"/>
              <a:t>T</a:t>
            </a:r>
            <a:r>
              <a:rPr altLang="en-GB" b="1" lang="en-US"/>
              <a:t> </a:t>
            </a:r>
            <a:r>
              <a:rPr altLang="en-GB" b="1" lang="en-US"/>
              <a:t>T</a:t>
            </a:r>
            <a:r>
              <a:rPr altLang="en-GB" b="1" lang="en-US"/>
              <a:t>R</a:t>
            </a:r>
            <a:r>
              <a:rPr altLang="en-GB" b="1" lang="en-US"/>
              <a:t>A</a:t>
            </a:r>
            <a:r>
              <a:rPr altLang="en-GB" b="1" lang="en-US"/>
              <a:t>I</a:t>
            </a:r>
            <a:r>
              <a:rPr altLang="en-GB" b="1" lang="en-US"/>
              <a:t>N</a:t>
            </a:r>
            <a:r>
              <a:rPr altLang="en-GB" b="1" lang="en-US"/>
              <a:t>I</a:t>
            </a:r>
            <a:r>
              <a:rPr altLang="en-GB" b="1" lang="en-US"/>
              <a:t>N</a:t>
            </a:r>
            <a:r>
              <a:rPr altLang="en-GB" b="1" lang="en-US"/>
              <a:t>G</a:t>
            </a:r>
            <a:r>
              <a:rPr altLang="en-GB" lang="en-US"/>
              <a:t>:</a:t>
            </a:r>
            <a:r>
              <a:rPr altLang="en-GB" lang="en-US"/>
              <a:t> </a:t>
            </a:r>
            <a:endParaRPr lang="en-GB"/>
          </a:p>
          <a:p>
            <a:r>
              <a:rPr altLang="en-GB" lang="en-US">
                <a:hlinkClick r:id="rId6"/>
              </a:rPr>
              <a:t>https://youtu.be/AecoLSeSNvg?si=F6tM9LsADD5DVsSN</a:t>
            </a:r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"/>
          <p:cNvSpPr>
            <a:spLocks noGrp="1"/>
          </p:cNvSpPr>
          <p:nvPr>
            <p:ph type="title"/>
          </p:nvPr>
        </p:nvSpPr>
        <p:spPr>
          <a:xfrm>
            <a:off x="629841" y="0"/>
            <a:ext cx="2949178" cy="1600200"/>
          </a:xfrm>
        </p:spPr>
        <p:txBody>
          <a:bodyPr>
            <a:normAutofit fontScale="96875"/>
          </a:bodyPr>
          <a:p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&amp;</a:t>
            </a:r>
            <a:r>
              <a:rPr altLang="en-GB" lang="en-US"/>
              <a:t> </a:t>
            </a:r>
            <a:r>
              <a:rPr altLang="en-GB" lang="en-US"/>
              <a:t>NUMERA</a:t>
            </a:r>
            <a:r>
              <a:rPr altLang="en-GB" lang="en-US"/>
              <a:t>C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K</a:t>
            </a:r>
            <a:r>
              <a:rPr altLang="en-GB" lang="en-US"/>
              <a:t>I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O</a:t>
            </a:r>
            <a:r>
              <a:rPr altLang="en-GB" lang="en-US"/>
              <a:t>S</a:t>
            </a:r>
            <a:endParaRPr lang="en-GB"/>
          </a:p>
        </p:txBody>
      </p:sp>
      <p:sp>
        <p:nvSpPr>
          <p:cNvPr id="1048652" name=""/>
          <p:cNvSpPr>
            <a:spLocks noGrp="1"/>
          </p:cNvSpPr>
          <p:nvPr>
            <p:ph type="body" sz="half" idx="2"/>
          </p:nvPr>
        </p:nvSpPr>
        <p:spPr>
          <a:xfrm>
            <a:off x="629840" y="1600200"/>
            <a:ext cx="2899000" cy="5234496"/>
          </a:xfrm>
        </p:spPr>
        <p:txBody>
          <a:bodyPr>
            <a:normAutofit fontScale="93750"/>
          </a:bodyPr>
          <a:p>
            <a:r>
              <a:rPr lang="en-GB">
                <a:hlinkClick r:id="rId1"/>
              </a:rPr>
              <a:t>A kid learning with our App</a:t>
            </a:r>
            <a:r>
              <a:rPr altLang="en-GB" lang="en-US">
                <a:hlinkClick r:id="rId1"/>
              </a:rPr>
              <a:t>:</a:t>
            </a:r>
            <a:endParaRPr lang="en-GB"/>
          </a:p>
          <a:p>
            <a:r>
              <a:rPr lang="en-GB">
                <a:hlinkClick r:id="rId2"/>
              </a:rPr>
              <a:t>https://youtube.com/shorts/zWrVA8BGSqc?si=Qw69MLTLi8uLeKhh</a:t>
            </a:r>
            <a:endParaRPr lang="en-GB"/>
          </a:p>
          <a:p>
            <a:endParaRPr lang="en-GB"/>
          </a:p>
          <a:p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e</a:t>
            </a:r>
            <a:r>
              <a:rPr altLang="en-GB" lang="en-US"/>
              <a:t>:</a:t>
            </a:r>
            <a:r>
              <a:rPr altLang="en-GB" lang="en-US"/>
              <a:t> </a:t>
            </a:r>
            <a:endParaRPr lang="en-GB"/>
          </a:p>
          <a:p>
            <a:r>
              <a:rPr lang="en-GB">
                <a:hlinkClick r:id="rId3"/>
              </a:rPr>
              <a:t>https://youtube.com/shorts/Xdl18zzhNRA?si=53z</a:t>
            </a:r>
            <a:r>
              <a:rPr altLang="en-GB" lang="en-US">
                <a:hlinkClick r:id="rId3"/>
              </a:rPr>
              <a:t>53zexZY4BLkNU_S</a:t>
            </a:r>
            <a:endParaRPr lang="en-GB"/>
          </a:p>
          <a:p>
            <a:endParaRPr lang="en-GB"/>
          </a:p>
          <a:p>
            <a:r>
              <a:rPr altLang="en-GB" lang="en-US"/>
              <a:t>We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g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z</a:t>
            </a:r>
            <a:r>
              <a:rPr altLang="en-GB" lang="en-US"/>
              <a:t>e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p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e</a:t>
            </a:r>
            <a:r>
              <a:rPr altLang="en-GB" lang="en-US"/>
              <a:t>:</a:t>
            </a:r>
            <a:endParaRPr lang="en-GB"/>
          </a:p>
          <a:p>
            <a:r>
              <a:rPr altLang="en-GB" lang="en-US">
                <a:hlinkClick r:id="rId4"/>
              </a:rPr>
              <a:t>https://youtube.com/shorts/NkkxSqHKBVE?si=OQRvmKtMXZlPPG8Y</a:t>
            </a:r>
            <a:endParaRPr lang="en-GB"/>
          </a:p>
          <a:p>
            <a:r>
              <a:rPr altLang="en-GB" lang="en-US"/>
              <a:t>H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:</a:t>
            </a:r>
            <a:r>
              <a:rPr altLang="en-GB" lang="en-US"/>
              <a:t> </a:t>
            </a:r>
            <a:r>
              <a:rPr altLang="en-GB" lang="en-US">
                <a:hlinkClick r:id="rId5"/>
              </a:rPr>
              <a:t>https://youtu.be/0m8sBZnXaM0?si=Z4GYR-DyAO_0znHv</a:t>
            </a:r>
            <a:endParaRPr lang="en-GB"/>
          </a:p>
          <a:p>
            <a:endParaRPr lang="en-GB"/>
          </a:p>
        </p:txBody>
      </p: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0">
            <a:off x="3528839" y="397787"/>
            <a:ext cx="2761778" cy="5638085"/>
          </a:xfrm>
          <a:prstGeom prst="rect"/>
        </p:spPr>
      </p:pic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0">
            <a:off x="6290616" y="397786"/>
            <a:ext cx="2598847" cy="5629631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V</a:t>
            </a:r>
            <a:r>
              <a:rPr altLang="en-GB" lang="en-US"/>
              <a:t>I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K</a:t>
            </a:r>
            <a:endParaRPr lang="en-GB"/>
          </a:p>
        </p:txBody>
      </p:sp>
      <p:pic>
        <p:nvPicPr>
          <p:cNvPr id="2097160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14395" b="14395"/>
          <a:stretch>
            <a:fillRect/>
          </a:stretch>
        </p:blipFill>
        <p:spPr/>
      </p:pic>
      <p:sp>
        <p:nvSpPr>
          <p:cNvPr id="1048664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r>
              <a:rPr altLang="en-GB" lang="en-US">
                <a:hlinkClick r:id="rId2"/>
              </a:rPr>
              <a:t>https://youtu.be/45UfvF-iNW4?si=Aydn3kFrTiQQpezD</a:t>
            </a:r>
            <a:endParaRPr lang="en-GB"/>
          </a:p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P</a:t>
            </a:r>
            <a:r>
              <a:rPr altLang="en-GB" lang="en-US"/>
              <a:t>RENEURSHIP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endParaRPr lang="en-GB"/>
          </a:p>
        </p:txBody>
      </p:sp>
      <p:pic>
        <p:nvPicPr>
          <p:cNvPr id="2097155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3579" r="23579"/>
          <a:stretch>
            <a:fillRect/>
          </a:stretch>
        </p:blipFill>
        <p:spPr/>
      </p:pic>
      <p:sp>
        <p:nvSpPr>
          <p:cNvPr id="1048655" name="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3750"/>
          </a:bodyPr>
          <a:p>
            <a:r>
              <a:rPr altLang="en-GB" lang="en-US"/>
              <a:t>C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U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D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P</a:t>
            </a:r>
            <a:r>
              <a:rPr altLang="en-GB" lang="en-US"/>
              <a:t>O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 </a:t>
            </a:r>
            <a:endParaRPr lang="en-GB"/>
          </a:p>
          <a:p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:</a:t>
            </a:r>
            <a:r>
              <a:rPr altLang="en-GB" lang="en-US"/>
              <a:t> </a:t>
            </a:r>
            <a:endParaRPr lang="en-GB"/>
          </a:p>
          <a:p>
            <a:r>
              <a:rPr altLang="en-GB" lang="en-US">
                <a:hlinkClick r:id="rId2"/>
              </a:rPr>
              <a:t>https://youtu.be/97RYcF-B-So?si=GSLwmMONjzwplUhZ</a:t>
            </a:r>
            <a:endParaRPr lang="en-GB"/>
          </a:p>
          <a:p>
            <a:endParaRPr lang="en-GB"/>
          </a:p>
          <a:p>
            <a:r>
              <a:rPr altLang="en-GB" lang="en-US"/>
              <a:t>T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C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:</a:t>
            </a:r>
            <a:r>
              <a:rPr altLang="en-GB" lang="en-US"/>
              <a:t> </a:t>
            </a:r>
            <a:endParaRPr lang="en-GB"/>
          </a:p>
          <a:p>
            <a:r>
              <a:rPr lang="en-GB">
                <a:hlinkClick r:id="rId3"/>
              </a:rPr>
              <a:t>https://youtu.be/FjoDRGtP83A?si=89qf1xFcbiLlIly0</a:t>
            </a:r>
            <a:endParaRPr lang="en-GB"/>
          </a:p>
          <a:p>
            <a:endParaRPr lang="en-GB"/>
          </a:p>
          <a:p>
            <a:r>
              <a:rPr altLang="en-GB" lang="en-US"/>
              <a:t>M</a:t>
            </a:r>
            <a:r>
              <a:rPr altLang="en-GB" lang="en-US"/>
              <a:t>a</a:t>
            </a:r>
            <a:r>
              <a:rPr altLang="en-GB" lang="en-US"/>
              <a:t>k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 </a:t>
            </a:r>
            <a:r>
              <a:rPr altLang="en-GB" lang="en-US"/>
              <a:t>P</a:t>
            </a:r>
            <a:r>
              <a:rPr altLang="en-GB" lang="en-US"/>
              <a:t>r</a:t>
            </a:r>
            <a:r>
              <a:rPr altLang="en-GB" lang="en-US"/>
              <a:t>o</a:t>
            </a:r>
            <a:r>
              <a:rPr altLang="en-GB" lang="en-US"/>
              <a:t>d</a:t>
            </a:r>
            <a:r>
              <a:rPr altLang="en-GB" lang="en-US"/>
              <a:t>u</a:t>
            </a:r>
            <a:r>
              <a:rPr altLang="en-GB" lang="en-US"/>
              <a:t>c</a:t>
            </a:r>
            <a:r>
              <a:rPr altLang="en-GB" lang="en-US"/>
              <a:t>t</a:t>
            </a:r>
            <a:r>
              <a:rPr altLang="en-GB" lang="en-US"/>
              <a:t>s</a:t>
            </a:r>
            <a:r>
              <a:rPr altLang="en-GB" lang="en-US"/>
              <a:t>:</a:t>
            </a:r>
            <a:endParaRPr lang="en-GB"/>
          </a:p>
          <a:p>
            <a:r>
              <a:rPr lang="en-GB"/>
              <a:t>https://youtu.be/qggXhTm6ips?si=8YDnbrldrDJeOsqY</a:t>
            </a:r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K</a:t>
            </a:r>
            <a:r>
              <a:rPr altLang="en-GB" lang="en-US"/>
              <a:t>S</a:t>
            </a:r>
            <a:endParaRPr lang="en-GB"/>
          </a:p>
        </p:txBody>
      </p:sp>
      <p:sp>
        <p:nvSpPr>
          <p:cNvPr id="1048657" name="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altLang="en-GB" lang="en-US"/>
              <a:t>M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t</a:t>
            </a:r>
            <a:r>
              <a:rPr altLang="en-GB" lang="en-US"/>
              <a:t>e</a:t>
            </a:r>
            <a:r>
              <a:rPr altLang="en-GB" lang="en-US"/>
              <a:t>ssori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a</a:t>
            </a:r>
            <a:r>
              <a:rPr altLang="en-GB" lang="en-US"/>
              <a:t>c</a:t>
            </a:r>
            <a:r>
              <a:rPr altLang="en-GB" lang="en-US"/>
              <a:t>y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 </a:t>
            </a:r>
            <a:r>
              <a:rPr altLang="en-GB" lang="en-US"/>
              <a:t>H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e</a:t>
            </a:r>
            <a:r>
              <a:rPr altLang="en-GB" lang="en-US"/>
              <a:t>:</a:t>
            </a:r>
            <a:endParaRPr lang="en-GB"/>
          </a:p>
          <a:p>
            <a:pPr indent="0" marL="0">
              <a:buNone/>
            </a:pPr>
            <a:r>
              <a:rPr lang="en-GB">
                <a:hlinkClick r:id="rId1"/>
              </a:rPr>
              <a:t>https://youtube.com/shorts/lmRHxDlnIBk?si=rMMXjrHhEj9x0xWD</a:t>
            </a:r>
            <a:endParaRPr lang="en-GB"/>
          </a:p>
          <a:p>
            <a:pPr indent="0" marL="0">
              <a:buNone/>
            </a:pPr>
            <a:endParaRPr lang="en-GB"/>
          </a:p>
          <a:p>
            <a:pPr indent="0" marL="0">
              <a:buNone/>
            </a:pPr>
            <a:r>
              <a:rPr altLang="en-GB" lang="en-US"/>
              <a:t>W</a:t>
            </a:r>
            <a:r>
              <a:rPr altLang="en-GB" lang="en-US"/>
              <a:t>i</a:t>
            </a:r>
            <a:r>
              <a:rPr altLang="en-GB" lang="en-US"/>
              <a:t>t</a:t>
            </a:r>
            <a:r>
              <a:rPr altLang="en-GB" lang="en-US"/>
              <a:t>h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c</a:t>
            </a:r>
            <a:r>
              <a:rPr altLang="en-GB" lang="en-US"/>
              <a:t>h</a:t>
            </a:r>
            <a:r>
              <a:rPr altLang="en-GB" lang="en-US"/>
              <a:t>o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 </a:t>
            </a:r>
            <a:r>
              <a:rPr altLang="en-GB" lang="en-US"/>
              <a:t>F</a:t>
            </a:r>
            <a:r>
              <a:rPr altLang="en-GB" lang="en-US"/>
              <a:t>o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D</a:t>
            </a:r>
            <a:r>
              <a:rPr altLang="en-GB" lang="en-US"/>
              <a:t>e</a:t>
            </a:r>
            <a:r>
              <a:rPr altLang="en-GB" lang="en-US"/>
              <a:t>a</a:t>
            </a:r>
            <a:r>
              <a:rPr altLang="en-GB" lang="en-US"/>
              <a:t>f</a:t>
            </a:r>
            <a:r>
              <a:rPr altLang="en-GB" lang="en-US"/>
              <a:t>:</a:t>
            </a:r>
            <a:endParaRPr lang="en-GB"/>
          </a:p>
          <a:p>
            <a:pPr indent="0" marL="0">
              <a:buNone/>
            </a:pPr>
            <a:r>
              <a:rPr lang="en-GB">
                <a:hlinkClick r:id="rId2"/>
              </a:rPr>
              <a:t>https://youtube.com/shorts/hw2j05dH8gg?si=RHi1r_7vDqw6qE9D</a:t>
            </a:r>
            <a:endParaRPr lang="en-GB"/>
          </a:p>
        </p:txBody>
      </p:sp>
      <p:sp>
        <p:nvSpPr>
          <p:cNvPr id="1048658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altLang="en-GB" lang="en-US"/>
              <a:t>P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k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L</a:t>
            </a:r>
            <a:r>
              <a:rPr altLang="en-GB" lang="en-US"/>
              <a:t>e</a:t>
            </a:r>
            <a:r>
              <a:rPr altLang="en-GB" lang="en-US"/>
              <a:t>s</a:t>
            </a:r>
            <a:r>
              <a:rPr altLang="en-GB" lang="en-US"/>
              <a:t>s</a:t>
            </a:r>
            <a:r>
              <a:rPr altLang="en-GB" lang="en-US"/>
              <a:t>o</a:t>
            </a:r>
            <a:r>
              <a:rPr altLang="en-GB" lang="en-US"/>
              <a:t>n</a:t>
            </a:r>
            <a:r>
              <a:rPr altLang="en-GB" lang="en-US"/>
              <a:t>s</a:t>
            </a:r>
            <a:r>
              <a:rPr altLang="en-GB" lang="en-US"/>
              <a:t>:</a:t>
            </a:r>
            <a:endParaRPr lang="en-GB"/>
          </a:p>
          <a:p>
            <a:pPr indent="0" marL="0">
              <a:buNone/>
            </a:pPr>
            <a:r>
              <a:rPr lang="en-GB">
                <a:hlinkClick r:id="rId3"/>
              </a:rPr>
              <a:t>https://youtube.com/shorts/onRp7Y1Jis8?si=HubxDwxMBs-TXWd9</a:t>
            </a:r>
            <a:endParaRPr lang="en-GB"/>
          </a:p>
          <a:p>
            <a:pPr indent="0" marL="0">
              <a:buNone/>
            </a:pPr>
            <a:endParaRPr lang="en-GB"/>
          </a:p>
          <a:p>
            <a:pPr indent="0" marL="0">
              <a:buNone/>
            </a:pPr>
            <a:endParaRPr lang="en-GB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0">
            <a:off x="4216919" y="67449"/>
            <a:ext cx="3484045" cy="162324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SM-A025F</dc:creator>
  <dcterms:created xsi:type="dcterms:W3CDTF">2015-05-12T09:30:45Z</dcterms:created>
  <dcterms:modified xsi:type="dcterms:W3CDTF">2024-05-05T14:19:26Z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6b6441da677447bc9b9535ada85a33d0</vt:lpwstr>
  </property>
</Properties>
</file>